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3F670-72C7-4921-BA44-C7E8DECE894D}" type="datetimeFigureOut">
              <a:rPr lang="es-ES" smtClean="0"/>
              <a:t>06/04/2014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E4504-BCD7-4351-B159-7EDE93D3526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B0F0"/>
                </a:solidFill>
                <a:latin typeface="Algerian" pitchFamily="82" charset="0"/>
              </a:rPr>
              <a:t>Haya</a:t>
            </a:r>
            <a:r>
              <a:rPr lang="es-ES" dirty="0" smtClean="0">
                <a:latin typeface="Algerian" pitchFamily="82" charset="0"/>
              </a:rPr>
              <a:t>, </a:t>
            </a:r>
            <a:r>
              <a:rPr lang="es-ES" dirty="0" smtClean="0">
                <a:solidFill>
                  <a:srgbClr val="7030A0"/>
                </a:solidFill>
                <a:latin typeface="Algerian" pitchFamily="82" charset="0"/>
              </a:rPr>
              <a:t>halla</a:t>
            </a:r>
            <a:r>
              <a:rPr lang="es-ES" dirty="0" smtClean="0">
                <a:latin typeface="Algerian" pitchFamily="82" charset="0"/>
              </a:rPr>
              <a:t>, </a:t>
            </a:r>
            <a:r>
              <a:rPr lang="es-ES" dirty="0" err="1" smtClean="0">
                <a:solidFill>
                  <a:srgbClr val="FFFF00"/>
                </a:solidFill>
                <a:latin typeface="Algerian" pitchFamily="82" charset="0"/>
              </a:rPr>
              <a:t>aya</a:t>
            </a:r>
            <a:r>
              <a:rPr lang="es-ES" dirty="0" smtClean="0">
                <a:latin typeface="Algerian" pitchFamily="82" charset="0"/>
              </a:rPr>
              <a:t> y </a:t>
            </a:r>
            <a:r>
              <a:rPr lang="es-ES" dirty="0" smtClean="0">
                <a:solidFill>
                  <a:srgbClr val="FF0000"/>
                </a:solidFill>
                <a:latin typeface="Algerian" pitchFamily="82" charset="0"/>
              </a:rPr>
              <a:t>allá</a:t>
            </a:r>
            <a:endParaRPr lang="es-ES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>
                <a:latin typeface="Aharoni" pitchFamily="2" charset="-79"/>
                <a:cs typeface="Aharoni" pitchFamily="2" charset="-79"/>
              </a:rPr>
              <a:t>El que </a:t>
            </a:r>
            <a:r>
              <a:rPr lang="es-ES" dirty="0" smtClean="0">
                <a:solidFill>
                  <a:srgbClr val="00B0F0"/>
                </a:solidFill>
                <a:latin typeface="Aharoni" pitchFamily="2" charset="-79"/>
                <a:cs typeface="Aharoni" pitchFamily="2" charset="-79"/>
              </a:rPr>
              <a:t>haya</a:t>
            </a:r>
            <a:r>
              <a:rPr lang="es-ES" dirty="0" smtClean="0">
                <a:latin typeface="Aharoni" pitchFamily="2" charset="-79"/>
                <a:cs typeface="Aharoni" pitchFamily="2" charset="-79"/>
              </a:rPr>
              <a:t> visto al </a:t>
            </a:r>
            <a:r>
              <a:rPr lang="es-ES" dirty="0" err="1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aya</a:t>
            </a:r>
            <a:r>
              <a:rPr lang="es-ES" dirty="0" smtClean="0">
                <a:latin typeface="Aharoni" pitchFamily="2" charset="-79"/>
                <a:cs typeface="Aharoni" pitchFamily="2" charset="-79"/>
              </a:rPr>
              <a:t> que cuida del bebé, seguro que la </a:t>
            </a:r>
            <a:r>
              <a:rPr lang="es-ES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halla</a:t>
            </a:r>
            <a:r>
              <a:rPr lang="es-ES" dirty="0" smtClean="0">
                <a:latin typeface="Aharoni" pitchFamily="2" charset="-79"/>
                <a:cs typeface="Aharoni" pitchFamily="2" charset="-79"/>
              </a:rPr>
              <a:t> rara, aunque </a:t>
            </a:r>
            <a:r>
              <a:rPr lang="es-ES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allá </a:t>
            </a:r>
            <a:r>
              <a:rPr lang="es-ES" dirty="0" smtClean="0">
                <a:latin typeface="Aharoni" pitchFamily="2" charset="-79"/>
                <a:cs typeface="Aharoni" pitchFamily="2" charset="-79"/>
              </a:rPr>
              <a:t>es habitual vestir así.</a:t>
            </a:r>
            <a:endParaRPr lang="es-ES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Haya, halla, aya y allá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Haya, halla, aya y allá</dc:title>
  <dc:creator>www.intercambiosvirtuales.org</dc:creator>
  <cp:lastModifiedBy>www.intercambiosvirtuales.org</cp:lastModifiedBy>
  <cp:revision>1</cp:revision>
  <dcterms:created xsi:type="dcterms:W3CDTF">2014-04-06T14:45:21Z</dcterms:created>
  <dcterms:modified xsi:type="dcterms:W3CDTF">2014-04-06T14:49:00Z</dcterms:modified>
</cp:coreProperties>
</file>